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26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25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9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262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18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606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6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24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2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86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81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99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98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353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7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1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1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376D54C-F512-4578-85A3-9B2FB1599BE6}" type="datetimeFigureOut">
              <a:rPr lang="ru-RU" smtClean="0"/>
              <a:t>15.04.2025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7F2D131-3C0D-4406-AAC7-075AC6AA4A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6943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70219"/>
          </a:xfrm>
        </p:spPr>
        <p:txBody>
          <a:bodyPr/>
          <a:lstStyle/>
          <a:p>
            <a:r>
              <a:rPr lang="ru-RU" dirty="0" smtClean="0"/>
              <a:t>Завтрак в МБОУ «Крючковская СОШ»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5454" y="3666693"/>
            <a:ext cx="9144000" cy="1655762"/>
          </a:xfrm>
        </p:spPr>
        <p:txBody>
          <a:bodyPr>
            <a:normAutofit fontScale="25000" lnSpcReduction="20000"/>
          </a:bodyPr>
          <a:lstStyle/>
          <a:p>
            <a:pPr fontAlgn="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Салат из свеклы отварной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Картофельное пюре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Котлета из курицы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Соус красный основной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Чай с лимоном и сахаром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ржано-пшеничный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Хлеб пшеничный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97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18" y="129309"/>
            <a:ext cx="4627418" cy="720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7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73" y="0"/>
            <a:ext cx="4768453" cy="740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72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73" y="0"/>
            <a:ext cx="4768453" cy="736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2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73" y="-1"/>
            <a:ext cx="4768453" cy="735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73" y="0"/>
            <a:ext cx="4768453" cy="74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08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73" y="-1"/>
            <a:ext cx="4768453" cy="739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59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73" y="0"/>
            <a:ext cx="4768453" cy="741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43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773" y="-1"/>
            <a:ext cx="4768453" cy="738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28603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28</Words>
  <Application>Microsoft Office PowerPoint</Application>
  <PresentationFormat>Широкоэкранный</PresentationFormat>
  <Paragraphs>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Century Gothic</vt:lpstr>
      <vt:lpstr>Times New Roman</vt:lpstr>
      <vt:lpstr>Wingdings 3</vt:lpstr>
      <vt:lpstr>Сектор</vt:lpstr>
      <vt:lpstr>Завтрак в МБОУ «Крючковская СОШ»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Завтрак в МБОУ «Крючковская СОШ»</dc:title>
  <dc:creator>user</dc:creator>
  <cp:lastModifiedBy>user</cp:lastModifiedBy>
  <cp:revision>2</cp:revision>
  <dcterms:created xsi:type="dcterms:W3CDTF">2025-04-15T06:04:50Z</dcterms:created>
  <dcterms:modified xsi:type="dcterms:W3CDTF">2025-04-15T06:17:15Z</dcterms:modified>
</cp:coreProperties>
</file>